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546" r:id="rId3"/>
    <p:sldId id="568" r:id="rId4"/>
    <p:sldId id="564" r:id="rId5"/>
    <p:sldId id="587" r:id="rId6"/>
    <p:sldId id="567" r:id="rId7"/>
    <p:sldId id="569" r:id="rId8"/>
    <p:sldId id="570" r:id="rId9"/>
    <p:sldId id="571" r:id="rId10"/>
    <p:sldId id="572" r:id="rId11"/>
    <p:sldId id="574" r:id="rId12"/>
    <p:sldId id="577" r:id="rId13"/>
    <p:sldId id="576" r:id="rId14"/>
    <p:sldId id="583" r:id="rId15"/>
    <p:sldId id="584" r:id="rId16"/>
    <p:sldId id="585" r:id="rId17"/>
    <p:sldId id="586" r:id="rId18"/>
    <p:sldId id="582"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59" d="100"/>
          <a:sy n="59" d="100"/>
        </p:scale>
        <p:origin x="78" y="118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11/21/2020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11/21/2020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93408C2-C6AE-4D92-A263-1BF6CB03C877}" type="slidenum">
              <a:rPr lang="en-GB" smtClean="0"/>
              <a:pPr/>
              <a:t>1</a:t>
            </a:fld>
            <a:endParaRPr lang="en-GB"/>
          </a:p>
        </p:txBody>
      </p:sp>
    </p:spTree>
    <p:extLst>
      <p:ext uri="{BB962C8B-B14F-4D97-AF65-F5344CB8AC3E}">
        <p14:creationId xmlns:p14="http://schemas.microsoft.com/office/powerpoint/2010/main" val="403264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11/21/2020</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11/21/2020</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11/21/2020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11/21/2020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11/21/2020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11/21/2020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11/21/2020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11/21/2020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en-US"/>
              <a:pPr/>
              <a:t>11/21/2020</a:t>
            </a:fld>
            <a:endParaRP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imgres?imgurl=https%3A%2F%2F468475f702638606e98e-464051861458045a3bee0e7a3c2a1812.ssl.cf3.rackcdn.com%2Fproducts%2Flarge%2Fc16ce2569846194d9ed8a6be966ed519.jpg&amp;imgrefurl=https%3A%2F%2Fwww.10ofthose.com%2Fus%2Fproducts%2F1284%2Ftrue-friendship&amp;docid=-P6H-qEy-h4lKM&amp;tbnid=vpwwDxLKUCjNcM%3A&amp;vet=10ahUKEwit072Mj5XgAhWNRxUIHfCzBJUQMwg9KAAwAA..i&amp;w=580&amp;h=940&amp;bih=774&amp;biw=1536&amp;q=true%20friendship%20vaughan%20roberts&amp;ved=0ahUKEwit072Mj5XgAhWNRxUIHfCzBJUQMwg9KAAwAA&amp;iact=mrc&amp;uact=8"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980" y="247354"/>
            <a:ext cx="8922327" cy="1700807"/>
          </a:xfrm>
        </p:spPr>
        <p:txBody>
          <a:bodyPr>
            <a:normAutofit/>
          </a:bodyPr>
          <a:lstStyle/>
          <a:p>
            <a:r>
              <a:rPr lang="en-GB" sz="4500" dirty="0">
                <a:effectLst>
                  <a:outerShdw blurRad="38100" dist="38100" dir="2700000" algn="tl">
                    <a:srgbClr val="000000">
                      <a:alpha val="43137"/>
                    </a:srgbClr>
                  </a:outerShdw>
                </a:effectLst>
              </a:rPr>
              <a:t>Our Forever Friend</a:t>
            </a:r>
          </a:p>
        </p:txBody>
      </p:sp>
      <p:sp>
        <p:nvSpPr>
          <p:cNvPr id="3" name="Subtitle 2"/>
          <p:cNvSpPr>
            <a:spLocks noGrp="1"/>
          </p:cNvSpPr>
          <p:nvPr>
            <p:ph type="subTitle" idx="1"/>
          </p:nvPr>
        </p:nvSpPr>
        <p:spPr>
          <a:xfrm>
            <a:off x="2363089" y="2708920"/>
            <a:ext cx="8749210" cy="2592288"/>
          </a:xfrm>
          <a:ln>
            <a:noFill/>
          </a:ln>
        </p:spPr>
        <p:txBody>
          <a:bodyPr>
            <a:normAutofit/>
          </a:bodyPr>
          <a:lstStyle/>
          <a:p>
            <a:pPr>
              <a:lnSpc>
                <a:spcPct val="120000"/>
              </a:lnSpc>
            </a:pPr>
            <a:endParaRPr lang="en-GB" sz="3600" dirty="0"/>
          </a:p>
        </p:txBody>
      </p:sp>
      <p:sp>
        <p:nvSpPr>
          <p:cNvPr id="4" name="TextBox 3"/>
          <p:cNvSpPr txBox="1"/>
          <p:nvPr/>
        </p:nvSpPr>
        <p:spPr>
          <a:xfrm>
            <a:off x="3502124" y="5781695"/>
            <a:ext cx="5904656" cy="954107"/>
          </a:xfrm>
          <a:prstGeom prst="rect">
            <a:avLst/>
          </a:prstGeom>
          <a:noFill/>
        </p:spPr>
        <p:txBody>
          <a:bodyPr wrap="square" rtlCol="0">
            <a:spAutoFit/>
          </a:bodyPr>
          <a:lstStyle/>
          <a:p>
            <a:pPr algn="ctr"/>
            <a:r>
              <a:rPr lang="en-GB" sz="2800" b="1" dirty="0"/>
              <a:t>Hockliffe Street Baptist Church</a:t>
            </a:r>
          </a:p>
          <a:p>
            <a:pPr algn="ctr">
              <a:spcBef>
                <a:spcPts val="1200"/>
              </a:spcBef>
            </a:pPr>
            <a:r>
              <a:rPr lang="en-GB" b="1" dirty="0"/>
              <a:t>10 February 2019</a:t>
            </a:r>
          </a:p>
        </p:txBody>
      </p:sp>
      <p:pic>
        <p:nvPicPr>
          <p:cNvPr id="7" name="Picture 6"/>
          <p:cNvPicPr>
            <a:picLocks noChangeAspect="1"/>
          </p:cNvPicPr>
          <p:nvPr/>
        </p:nvPicPr>
        <p:blipFill>
          <a:blip r:embed="rId3"/>
          <a:stretch>
            <a:fillRect/>
          </a:stretch>
        </p:blipFill>
        <p:spPr>
          <a:xfrm>
            <a:off x="0" y="5629617"/>
            <a:ext cx="1228436" cy="1258265"/>
          </a:xfrm>
          <a:prstGeom prst="rect">
            <a:avLst/>
          </a:prstGeom>
        </p:spPr>
      </p:pic>
      <p:pic>
        <p:nvPicPr>
          <p:cNvPr id="8" name="Picture 7">
            <a:extLst>
              <a:ext uri="{FF2B5EF4-FFF2-40B4-BE49-F238E27FC236}">
                <a16:creationId xmlns:a16="http://schemas.microsoft.com/office/drawing/2014/main" id="{EAC6B3B8-E3A8-4B20-8376-E3078C093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940" y="3057867"/>
            <a:ext cx="10342885" cy="2571750"/>
          </a:xfrm>
          <a:prstGeom prst="rect">
            <a:avLst/>
          </a:prstGeom>
          <a:ln>
            <a:solidFill>
              <a:srgbClr val="9BAAB7"/>
            </a:solidFill>
          </a:ln>
        </p:spPr>
      </p:pic>
    </p:spTree>
    <p:extLst>
      <p:ext uri="{BB962C8B-B14F-4D97-AF65-F5344CB8AC3E}">
        <p14:creationId xmlns:p14="http://schemas.microsoft.com/office/powerpoint/2010/main" val="153397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BD7A-6F5B-4C95-A0EA-A7E5E9019945}"/>
              </a:ext>
            </a:extLst>
          </p:cNvPr>
          <p:cNvSpPr>
            <a:spLocks noGrp="1"/>
          </p:cNvSpPr>
          <p:nvPr>
            <p:ph type="title"/>
          </p:nvPr>
        </p:nvSpPr>
        <p:spPr/>
        <p:txBody>
          <a:bodyPr/>
          <a:lstStyle/>
          <a:p>
            <a:r>
              <a:rPr lang="en-GB" b="1" dirty="0">
                <a:solidFill>
                  <a:srgbClr val="9BAAB7"/>
                </a:solidFill>
              </a:rPr>
              <a:t>Our Forever Friend</a:t>
            </a:r>
            <a:endParaRPr lang="en-GB" dirty="0"/>
          </a:p>
        </p:txBody>
      </p:sp>
      <p:pic>
        <p:nvPicPr>
          <p:cNvPr id="7" name="Picture 6">
            <a:extLst>
              <a:ext uri="{FF2B5EF4-FFF2-40B4-BE49-F238E27FC236}">
                <a16:creationId xmlns:a16="http://schemas.microsoft.com/office/drawing/2014/main" id="{B4230740-40E4-427D-AF24-D29F3CBE060B}"/>
              </a:ext>
            </a:extLst>
          </p:cNvPr>
          <p:cNvPicPr>
            <a:picLocks noChangeAspect="1"/>
          </p:cNvPicPr>
          <p:nvPr/>
        </p:nvPicPr>
        <p:blipFill>
          <a:blip r:embed="rId2"/>
          <a:stretch>
            <a:fillRect/>
          </a:stretch>
        </p:blipFill>
        <p:spPr>
          <a:xfrm>
            <a:off x="628046" y="740923"/>
            <a:ext cx="609653" cy="676715"/>
          </a:xfrm>
          <a:prstGeom prst="rect">
            <a:avLst/>
          </a:prstGeom>
        </p:spPr>
      </p:pic>
      <p:sp>
        <p:nvSpPr>
          <p:cNvPr id="9" name="Content Placeholder 8">
            <a:extLst>
              <a:ext uri="{FF2B5EF4-FFF2-40B4-BE49-F238E27FC236}">
                <a16:creationId xmlns:a16="http://schemas.microsoft.com/office/drawing/2014/main" id="{6792A1B8-BB05-4C86-B3D0-899E677CB884}"/>
              </a:ext>
            </a:extLst>
          </p:cNvPr>
          <p:cNvSpPr>
            <a:spLocks noGrp="1"/>
          </p:cNvSpPr>
          <p:nvPr>
            <p:ph idx="1"/>
          </p:nvPr>
        </p:nvSpPr>
        <p:spPr>
          <a:xfrm>
            <a:off x="1593437" y="1600200"/>
            <a:ext cx="9325511" cy="4572000"/>
          </a:xfrm>
        </p:spPr>
        <p:txBody>
          <a:bodyPr>
            <a:normAutofit/>
          </a:bodyPr>
          <a:lstStyle/>
          <a:p>
            <a:pPr marL="0" indent="0">
              <a:lnSpc>
                <a:spcPct val="100000"/>
              </a:lnSpc>
              <a:buNone/>
            </a:pPr>
            <a:r>
              <a:rPr lang="en-GB" b="1" dirty="0"/>
              <a:t>A reorientation of the whole person</a:t>
            </a:r>
          </a:p>
        </p:txBody>
      </p:sp>
      <p:pic>
        <p:nvPicPr>
          <p:cNvPr id="3" name="Picture 2">
            <a:extLst>
              <a:ext uri="{FF2B5EF4-FFF2-40B4-BE49-F238E27FC236}">
                <a16:creationId xmlns:a16="http://schemas.microsoft.com/office/drawing/2014/main" id="{448ECC92-67E2-4244-B7C7-AEBA5EE0FB12}"/>
              </a:ext>
            </a:extLst>
          </p:cNvPr>
          <p:cNvPicPr>
            <a:picLocks noChangeAspect="1"/>
          </p:cNvPicPr>
          <p:nvPr/>
        </p:nvPicPr>
        <p:blipFill>
          <a:blip r:embed="rId3"/>
          <a:stretch>
            <a:fillRect/>
          </a:stretch>
        </p:blipFill>
        <p:spPr>
          <a:xfrm>
            <a:off x="2693473" y="2276872"/>
            <a:ext cx="7582726" cy="4265639"/>
          </a:xfrm>
          <a:prstGeom prst="rect">
            <a:avLst/>
          </a:prstGeom>
          <a:ln>
            <a:solidFill>
              <a:srgbClr val="9BAAB7"/>
            </a:solidFill>
          </a:ln>
        </p:spPr>
      </p:pic>
    </p:spTree>
    <p:extLst>
      <p:ext uri="{BB962C8B-B14F-4D97-AF65-F5344CB8AC3E}">
        <p14:creationId xmlns:p14="http://schemas.microsoft.com/office/powerpoint/2010/main" val="140067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93436" y="1417637"/>
            <a:ext cx="9782801" cy="4754563"/>
          </a:xfrm>
        </p:spPr>
        <p:txBody>
          <a:bodyPr/>
          <a:lstStyle/>
          <a:p>
            <a:pPr marL="514350" indent="-514350">
              <a:buAutoNum type="arabicPeriod"/>
            </a:pPr>
            <a:endParaRPr lang="en-GB" dirty="0"/>
          </a:p>
          <a:p>
            <a:pPr marL="514350" indent="-514350">
              <a:lnSpc>
                <a:spcPct val="100000"/>
              </a:lnSpc>
              <a:spcBef>
                <a:spcPts val="0"/>
              </a:spcBef>
              <a:spcAft>
                <a:spcPts val="1800"/>
              </a:spcAft>
              <a:buAutoNum type="arabicPeriod"/>
            </a:pPr>
            <a:r>
              <a:rPr lang="en-GB" sz="3200" dirty="0">
                <a:effectLst>
                  <a:outerShdw blurRad="38100" dist="38100" dir="2700000" algn="tl">
                    <a:srgbClr val="000000">
                      <a:alpha val="43137"/>
                    </a:srgbClr>
                  </a:outerShdw>
                </a:effectLst>
              </a:rPr>
              <a:t>A New Relationship</a:t>
            </a:r>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Near Relationship</a:t>
            </a:r>
          </a:p>
          <a:p>
            <a:pPr marL="514350" indent="-514350">
              <a:lnSpc>
                <a:spcPct val="100000"/>
              </a:lnSpc>
              <a:spcBef>
                <a:spcPts val="0"/>
              </a:spcBef>
              <a:spcAft>
                <a:spcPts val="1800"/>
              </a:spcAft>
              <a:buAutoNum type="arabicPeriod"/>
            </a:pPr>
            <a:r>
              <a:rPr lang="en-GB" sz="3200" dirty="0">
                <a:effectLst>
                  <a:outerShdw blurRad="38100" dist="38100" dir="2700000" algn="tl">
                    <a:srgbClr val="000000">
                      <a:alpha val="43137"/>
                    </a:srgbClr>
                  </a:outerShdw>
                </a:effectLst>
              </a:rPr>
              <a:t>A Never-Ending Relationship</a:t>
            </a: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9681A180-10C8-403A-9C49-87E87D913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285976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93436" y="1417637"/>
            <a:ext cx="9782801" cy="4754563"/>
          </a:xfrm>
        </p:spPr>
        <p:txBody>
          <a:bodyPr/>
          <a:lstStyle/>
          <a:p>
            <a:pPr marL="514350" indent="-514350">
              <a:buAutoNum type="arabicPeriod"/>
            </a:pPr>
            <a:endParaRPr lang="en-GB" dirty="0"/>
          </a:p>
          <a:p>
            <a:pPr marL="514350" indent="-514350">
              <a:lnSpc>
                <a:spcPct val="100000"/>
              </a:lnSpc>
              <a:spcBef>
                <a:spcPts val="0"/>
              </a:spcBef>
              <a:spcAft>
                <a:spcPts val="1800"/>
              </a:spcAft>
              <a:buAutoNum type="arabicPeriod"/>
            </a:pPr>
            <a:r>
              <a:rPr lang="en-GB" sz="3200" dirty="0">
                <a:effectLst>
                  <a:outerShdw blurRad="38100" dist="38100" dir="2700000" algn="tl">
                    <a:srgbClr val="000000">
                      <a:alpha val="43137"/>
                    </a:srgbClr>
                  </a:outerShdw>
                </a:effectLst>
              </a:rPr>
              <a:t>A New Relationship</a:t>
            </a:r>
          </a:p>
          <a:p>
            <a:pPr marL="514350" indent="-514350">
              <a:lnSpc>
                <a:spcPct val="100000"/>
              </a:lnSpc>
              <a:spcBef>
                <a:spcPts val="0"/>
              </a:spcBef>
              <a:spcAft>
                <a:spcPts val="1800"/>
              </a:spcAft>
              <a:buAutoNum type="arabicPeriod"/>
            </a:pPr>
            <a:r>
              <a:rPr lang="en-GB" sz="3200" dirty="0">
                <a:effectLst>
                  <a:outerShdw blurRad="38100" dist="38100" dir="2700000" algn="tl">
                    <a:srgbClr val="000000">
                      <a:alpha val="43137"/>
                    </a:srgbClr>
                  </a:outerShdw>
                </a:effectLst>
              </a:rPr>
              <a:t>A Near Relationship</a:t>
            </a:r>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Never-Ending Relationship</a:t>
            </a: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9681A180-10C8-403A-9C49-87E87D913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61866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39296" y="1079280"/>
            <a:ext cx="9782801" cy="4754563"/>
          </a:xfrm>
        </p:spPr>
        <p:txBody>
          <a:bodyPr/>
          <a:lstStyle/>
          <a:p>
            <a:pPr marL="514350" indent="-514350">
              <a:buAutoNum type="arabicPeriod"/>
            </a:pPr>
            <a:endParaRPr lang="en-GB" dirty="0"/>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I know not what of good or ill</a:t>
            </a:r>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  May be reserved for me,</a:t>
            </a:r>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Of weary ways or golden days,</a:t>
            </a:r>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  Before His face I see.</a:t>
            </a:r>
          </a:p>
          <a:p>
            <a:pPr marL="0" indent="0">
              <a:lnSpc>
                <a:spcPct val="100000"/>
              </a:lnSpc>
              <a:spcBef>
                <a:spcPts val="0"/>
              </a:spcBef>
              <a:spcAft>
                <a:spcPts val="1800"/>
              </a:spcAft>
              <a:buNone/>
            </a:pPr>
            <a:endParaRPr lang="en-GB"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9681A180-10C8-403A-9C49-87E87D913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370803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39296" y="1079280"/>
            <a:ext cx="9782801" cy="4754563"/>
          </a:xfrm>
        </p:spPr>
        <p:txBody>
          <a:bodyPr/>
          <a:lstStyle/>
          <a:p>
            <a:pPr marL="514350" indent="-514350">
              <a:buAutoNum type="arabicPeriod"/>
            </a:pPr>
            <a:endParaRPr lang="en-GB" dirty="0"/>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But “I know Whom I have believed</a:t>
            </a:r>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And am persuaded that He is able</a:t>
            </a:r>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To keep that which I’ve committed</a:t>
            </a:r>
          </a:p>
          <a:p>
            <a:pPr marL="0" indent="0">
              <a:lnSpc>
                <a:spcPct val="100000"/>
              </a:lnSpc>
              <a:spcBef>
                <a:spcPts val="0"/>
              </a:spcBef>
              <a:spcAft>
                <a:spcPts val="1800"/>
              </a:spcAft>
              <a:buNone/>
            </a:pPr>
            <a:r>
              <a:rPr lang="en-GB" sz="3200" b="1" dirty="0">
                <a:effectLst>
                  <a:outerShdw blurRad="38100" dist="38100" dir="2700000" algn="tl">
                    <a:srgbClr val="000000">
                      <a:alpha val="43137"/>
                    </a:srgbClr>
                  </a:outerShdw>
                </a:effectLst>
              </a:rPr>
              <a:t>  Unto Him against that day.”</a:t>
            </a:r>
          </a:p>
          <a:p>
            <a:pPr marL="0" indent="0">
              <a:lnSpc>
                <a:spcPct val="100000"/>
              </a:lnSpc>
              <a:spcBef>
                <a:spcPts val="0"/>
              </a:spcBef>
              <a:spcAft>
                <a:spcPts val="1800"/>
              </a:spcAft>
              <a:buNone/>
            </a:pPr>
            <a:endParaRPr lang="en-GB"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9681A180-10C8-403A-9C49-87E87D913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94040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96" y="177800"/>
            <a:ext cx="10315756" cy="6502400"/>
          </a:xfrm>
        </p:spPr>
        <p:txBody>
          <a:bodyPr>
            <a:normAutofit/>
          </a:bodyPr>
          <a:lstStyle/>
          <a:p>
            <a:pPr>
              <a:lnSpc>
                <a:spcPct val="100000"/>
              </a:lnSpc>
            </a:pPr>
            <a:r>
              <a:rPr lang="en-GB" sz="2800" b="1" dirty="0">
                <a:solidFill>
                  <a:srgbClr val="002060"/>
                </a:solidFill>
              </a:rPr>
              <a:t>As the Father has </a:t>
            </a:r>
            <a:r>
              <a:rPr lang="en-GB" sz="2800" b="1" dirty="0">
                <a:solidFill>
                  <a:srgbClr val="FF0000"/>
                </a:solidFill>
                <a:effectLst>
                  <a:outerShdw blurRad="38100" dist="38100" dir="2700000" algn="tl">
                    <a:srgbClr val="000000">
                      <a:alpha val="43137"/>
                    </a:srgbClr>
                  </a:outerShdw>
                </a:effectLst>
              </a:rPr>
              <a:t>love</a:t>
            </a:r>
            <a:r>
              <a:rPr lang="en-GB" sz="2800" b="1" dirty="0">
                <a:solidFill>
                  <a:srgbClr val="002060"/>
                </a:solidFill>
              </a:rPr>
              <a:t>d me, so have I </a:t>
            </a:r>
            <a:r>
              <a:rPr lang="en-GB" sz="2800" b="1" dirty="0">
                <a:solidFill>
                  <a:srgbClr val="FF0000"/>
                </a:solidFill>
                <a:effectLst>
                  <a:outerShdw blurRad="38100" dist="38100" dir="2700000" algn="tl">
                    <a:srgbClr val="000000">
                      <a:alpha val="43137"/>
                    </a:srgbClr>
                  </a:outerShdw>
                </a:effectLst>
              </a:rPr>
              <a:t>love</a:t>
            </a:r>
            <a:r>
              <a:rPr lang="en-GB" sz="2800" b="1" dirty="0">
                <a:solidFill>
                  <a:srgbClr val="002060"/>
                </a:solidFill>
              </a:rPr>
              <a:t>d you. Now remain in my </a:t>
            </a:r>
            <a:r>
              <a:rPr lang="en-GB" sz="2800" b="1" dirty="0">
                <a:solidFill>
                  <a:srgbClr val="FF0000"/>
                </a:solidFill>
                <a:effectLst>
                  <a:outerShdw blurRad="38100" dist="38100" dir="2700000" algn="tl">
                    <a:srgbClr val="000000">
                      <a:alpha val="43137"/>
                    </a:srgbClr>
                  </a:outerShdw>
                </a:effectLst>
              </a:rPr>
              <a:t>love</a:t>
            </a:r>
            <a:r>
              <a:rPr lang="en-GB" sz="2800" b="1" dirty="0">
                <a:solidFill>
                  <a:srgbClr val="002060"/>
                </a:solidFill>
              </a:rPr>
              <a:t>. If you keep my commands, you will remain in my </a:t>
            </a:r>
            <a:r>
              <a:rPr lang="en-GB" sz="2800" b="1" dirty="0">
                <a:solidFill>
                  <a:srgbClr val="FF0000"/>
                </a:solidFill>
                <a:effectLst>
                  <a:outerShdw blurRad="38100" dist="38100" dir="2700000" algn="tl">
                    <a:srgbClr val="000000">
                      <a:alpha val="43137"/>
                    </a:srgbClr>
                  </a:outerShdw>
                </a:effectLst>
              </a:rPr>
              <a:t>love</a:t>
            </a:r>
            <a:r>
              <a:rPr lang="en-GB" sz="2800" b="1" dirty="0">
                <a:solidFill>
                  <a:srgbClr val="002060"/>
                </a:solidFill>
              </a:rPr>
              <a:t>, just as I have kept my Father’s commands and remain in his </a:t>
            </a:r>
            <a:r>
              <a:rPr lang="en-GB" sz="2800" b="1" dirty="0">
                <a:solidFill>
                  <a:srgbClr val="FF0000"/>
                </a:solidFill>
                <a:effectLst>
                  <a:outerShdw blurRad="38100" dist="38100" dir="2700000" algn="tl">
                    <a:srgbClr val="000000">
                      <a:alpha val="43137"/>
                    </a:srgbClr>
                  </a:outerShdw>
                </a:effectLst>
              </a:rPr>
              <a:t>love</a:t>
            </a:r>
            <a:r>
              <a:rPr lang="en-GB" sz="2800" b="1" dirty="0">
                <a:solidFill>
                  <a:srgbClr val="002060"/>
                </a:solidFill>
              </a:rPr>
              <a:t>. I have told you this so that my joy may be in you and that your joy may be complete. My command is this: </a:t>
            </a:r>
            <a:r>
              <a:rPr lang="en-GB" sz="2800" b="1" dirty="0">
                <a:solidFill>
                  <a:srgbClr val="FF0000"/>
                </a:solidFill>
                <a:effectLst>
                  <a:outerShdw blurRad="38100" dist="38100" dir="2700000" algn="tl">
                    <a:srgbClr val="000000">
                      <a:alpha val="43137"/>
                    </a:srgbClr>
                  </a:outerShdw>
                </a:effectLst>
              </a:rPr>
              <a:t>Love </a:t>
            </a:r>
            <a:r>
              <a:rPr lang="en-GB" sz="2800" b="1" dirty="0">
                <a:solidFill>
                  <a:srgbClr val="002060"/>
                </a:solidFill>
              </a:rPr>
              <a:t>each other as I have </a:t>
            </a:r>
            <a:r>
              <a:rPr lang="en-GB" sz="2800" b="1" dirty="0">
                <a:solidFill>
                  <a:srgbClr val="FF0000"/>
                </a:solidFill>
                <a:effectLst>
                  <a:outerShdw blurRad="38100" dist="38100" dir="2700000" algn="tl">
                    <a:srgbClr val="000000">
                      <a:alpha val="43137"/>
                    </a:srgbClr>
                  </a:outerShdw>
                </a:effectLst>
              </a:rPr>
              <a:t>love</a:t>
            </a:r>
            <a:r>
              <a:rPr lang="en-GB" sz="2800" b="1" dirty="0">
                <a:solidFill>
                  <a:srgbClr val="002060"/>
                </a:solidFill>
              </a:rPr>
              <a:t>d you. Greater </a:t>
            </a:r>
            <a:r>
              <a:rPr lang="en-GB" sz="2800" b="1" dirty="0">
                <a:solidFill>
                  <a:srgbClr val="FF0000"/>
                </a:solidFill>
                <a:effectLst>
                  <a:outerShdw blurRad="38100" dist="38100" dir="2700000" algn="tl">
                    <a:srgbClr val="000000">
                      <a:alpha val="43137"/>
                    </a:srgbClr>
                  </a:outerShdw>
                </a:effectLst>
              </a:rPr>
              <a:t>love </a:t>
            </a:r>
            <a:r>
              <a:rPr lang="en-GB" sz="2800" b="1" dirty="0">
                <a:solidFill>
                  <a:srgbClr val="002060"/>
                </a:solidFill>
              </a:rPr>
              <a:t>has no one than this: to lay down one’s life for one’s </a:t>
            </a:r>
            <a:r>
              <a:rPr lang="en-GB" sz="2800" b="1" dirty="0">
                <a:solidFill>
                  <a:srgbClr val="FFC000"/>
                </a:solidFill>
                <a:effectLst>
                  <a:outerShdw blurRad="38100" dist="38100" dir="2700000" algn="tl">
                    <a:srgbClr val="000000">
                      <a:alpha val="43137"/>
                    </a:srgbClr>
                  </a:outerShdw>
                </a:effectLst>
              </a:rPr>
              <a:t>friends</a:t>
            </a:r>
            <a:r>
              <a:rPr lang="en-GB" sz="2800" b="1" dirty="0">
                <a:solidFill>
                  <a:srgbClr val="002060"/>
                </a:solidFill>
              </a:rPr>
              <a:t>. You are my </a:t>
            </a:r>
            <a:r>
              <a:rPr lang="en-GB" sz="2800" b="1" dirty="0">
                <a:solidFill>
                  <a:srgbClr val="FFC000"/>
                </a:solidFill>
                <a:effectLst>
                  <a:outerShdw blurRad="38100" dist="38100" dir="2700000" algn="tl">
                    <a:srgbClr val="000000">
                      <a:alpha val="43137"/>
                    </a:srgbClr>
                  </a:outerShdw>
                </a:effectLst>
              </a:rPr>
              <a:t>friends </a:t>
            </a:r>
            <a:r>
              <a:rPr lang="en-GB" sz="2800" b="1" dirty="0">
                <a:solidFill>
                  <a:srgbClr val="002060"/>
                </a:solidFill>
              </a:rPr>
              <a:t>if you do what I command. I no longer call you servants, because a servant does not know his master’s business. Instead, I have called you </a:t>
            </a:r>
            <a:r>
              <a:rPr lang="en-GB" sz="2800" b="1" dirty="0">
                <a:solidFill>
                  <a:srgbClr val="FFC000"/>
                </a:solidFill>
                <a:effectLst>
                  <a:outerShdw blurRad="38100" dist="38100" dir="2700000" algn="tl">
                    <a:srgbClr val="000000">
                      <a:alpha val="43137"/>
                    </a:srgbClr>
                  </a:outerShdw>
                </a:effectLst>
              </a:rPr>
              <a:t>friends</a:t>
            </a:r>
            <a:r>
              <a:rPr lang="en-GB" sz="2800" b="1" dirty="0">
                <a:solidFill>
                  <a:srgbClr val="002060"/>
                </a:solidFill>
              </a:rPr>
              <a:t>, for everything that I learned from my Father I have made known to you. You did not choose me, but I chose you and appointed you so that you might go and bear fruit—fruit that will last—and so that whatever you ask in my name the Father will give you. This is my command: </a:t>
            </a:r>
            <a:r>
              <a:rPr lang="en-GB" sz="2800" b="1" dirty="0">
                <a:solidFill>
                  <a:srgbClr val="FF0000"/>
                </a:solidFill>
                <a:effectLst>
                  <a:outerShdw blurRad="38100" dist="38100" dir="2700000" algn="tl">
                    <a:srgbClr val="000000">
                      <a:alpha val="43137"/>
                    </a:srgbClr>
                  </a:outerShdw>
                </a:effectLst>
              </a:rPr>
              <a:t>Love </a:t>
            </a:r>
            <a:r>
              <a:rPr lang="en-GB" sz="2800" b="1" dirty="0">
                <a:solidFill>
                  <a:srgbClr val="002060"/>
                </a:solidFill>
              </a:rPr>
              <a:t>each other.</a:t>
            </a:r>
          </a:p>
        </p:txBody>
      </p:sp>
      <p:sp>
        <p:nvSpPr>
          <p:cNvPr id="3" name="Content Placeholder 2"/>
          <p:cNvSpPr>
            <a:spLocks noGrp="1"/>
          </p:cNvSpPr>
          <p:nvPr>
            <p:ph idx="1"/>
          </p:nvPr>
        </p:nvSpPr>
        <p:spPr>
          <a:xfrm>
            <a:off x="1539296" y="177801"/>
            <a:ext cx="9782801" cy="226864"/>
          </a:xfrm>
        </p:spPr>
        <p:txBody>
          <a:bodyPr>
            <a:normAutofit fontScale="40000" lnSpcReduction="20000"/>
          </a:bodyPr>
          <a:lstStyle/>
          <a:p>
            <a:pPr marL="514350" indent="-514350">
              <a:buAutoNum type="arabicPeriod"/>
            </a:pPr>
            <a:endParaRPr lang="en-GB" dirty="0"/>
          </a:p>
          <a:p>
            <a:pPr marL="0" indent="0">
              <a:lnSpc>
                <a:spcPct val="100000"/>
              </a:lnSpc>
              <a:spcBef>
                <a:spcPts val="0"/>
              </a:spcBef>
              <a:spcAft>
                <a:spcPts val="1800"/>
              </a:spcAft>
              <a:buNone/>
            </a:pPr>
            <a:endParaRPr lang="en-GB"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spTree>
    <p:extLst>
      <p:ext uri="{BB962C8B-B14F-4D97-AF65-F5344CB8AC3E}">
        <p14:creationId xmlns:p14="http://schemas.microsoft.com/office/powerpoint/2010/main" val="31158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96" y="177801"/>
            <a:ext cx="10315756" cy="5123407"/>
          </a:xfrm>
        </p:spPr>
        <p:txBody>
          <a:bodyPr>
            <a:normAutofit fontScale="90000"/>
          </a:bodyPr>
          <a:lstStyle/>
          <a:p>
            <a:pPr>
              <a:lnSpc>
                <a:spcPct val="100000"/>
              </a:lnSpc>
              <a:spcBef>
                <a:spcPts val="300"/>
              </a:spcBef>
              <a:spcAft>
                <a:spcPts val="300"/>
              </a:spcAft>
            </a:pPr>
            <a:r>
              <a:rPr lang="en-GB" b="1" dirty="0">
                <a:solidFill>
                  <a:srgbClr val="9BAAB7"/>
                </a:solidFill>
              </a:rPr>
              <a:t>Our Forever Friend</a:t>
            </a:r>
            <a:br>
              <a:rPr lang="en-GB" b="1" dirty="0">
                <a:solidFill>
                  <a:srgbClr val="9BAAB7"/>
                </a:solidFill>
              </a:rPr>
            </a:br>
            <a:br>
              <a:rPr lang="en-GB" sz="2400" b="1" dirty="0">
                <a:solidFill>
                  <a:srgbClr val="9BAAB7"/>
                </a:solidFill>
              </a:rPr>
            </a:br>
            <a:r>
              <a:rPr lang="en-GB" sz="2800" b="1" dirty="0">
                <a:solidFill>
                  <a:srgbClr val="002060"/>
                </a:solidFill>
              </a:rPr>
              <a:t>We don’t yet see things clearly. We’re squinting in a fog, peering through a mist. But it won’t be long before the weather clears and the sun shines bright! We’ll see it all then, see it all as clearly as God sees us, knowing him directly just as he knows us!</a:t>
            </a:r>
            <a:br>
              <a:rPr lang="en-GB" sz="2800" b="1" dirty="0">
                <a:solidFill>
                  <a:srgbClr val="002060"/>
                </a:solidFill>
              </a:rPr>
            </a:br>
            <a:r>
              <a:rPr lang="en-GB" sz="2800" b="1" dirty="0">
                <a:solidFill>
                  <a:srgbClr val="002060"/>
                </a:solidFill>
              </a:rPr>
              <a:t>But for right now, until that completeness, we have three things to do to lead us toward that consummation: Trust steadily in God, hope unswervingly, love extravagantly. And the best of the three is love. </a:t>
            </a:r>
            <a:br>
              <a:rPr lang="en-GB" sz="2800" b="1" dirty="0">
                <a:solidFill>
                  <a:srgbClr val="002060"/>
                </a:solidFill>
              </a:rPr>
            </a:br>
            <a:r>
              <a:rPr lang="en-GB" sz="2200" dirty="0">
                <a:solidFill>
                  <a:srgbClr val="002060"/>
                </a:solidFill>
              </a:rPr>
              <a:t>(1 Corinthians 13:12-13, </a:t>
            </a:r>
            <a:r>
              <a:rPr lang="en-GB" sz="2200" i="1" dirty="0">
                <a:solidFill>
                  <a:srgbClr val="002060"/>
                </a:solidFill>
              </a:rPr>
              <a:t>The Message</a:t>
            </a:r>
            <a:r>
              <a:rPr lang="en-GB" sz="2200" dirty="0">
                <a:solidFill>
                  <a:srgbClr val="002060"/>
                </a:solidFill>
              </a:rPr>
              <a:t>)</a:t>
            </a:r>
            <a:br>
              <a:rPr lang="en-GB" sz="2800" b="1" dirty="0">
                <a:solidFill>
                  <a:srgbClr val="002060"/>
                </a:solidFill>
              </a:rPr>
            </a:br>
            <a:br>
              <a:rPr lang="en-GB" sz="2800" b="1" dirty="0">
                <a:solidFill>
                  <a:srgbClr val="002060"/>
                </a:solidFill>
              </a:rPr>
            </a:br>
            <a:br>
              <a:rPr lang="en-GB" sz="2800" b="1" dirty="0">
                <a:solidFill>
                  <a:srgbClr val="002060"/>
                </a:solidFill>
              </a:rPr>
            </a:br>
            <a:endParaRPr lang="en-GB" sz="2800" b="1" dirty="0">
              <a:solidFill>
                <a:srgbClr val="002060"/>
              </a:solidFill>
            </a:endParaRPr>
          </a:p>
        </p:txBody>
      </p:sp>
      <p:sp>
        <p:nvSpPr>
          <p:cNvPr id="3" name="Content Placeholder 2"/>
          <p:cNvSpPr>
            <a:spLocks noGrp="1"/>
          </p:cNvSpPr>
          <p:nvPr>
            <p:ph idx="1"/>
          </p:nvPr>
        </p:nvSpPr>
        <p:spPr>
          <a:xfrm>
            <a:off x="6310436" y="177801"/>
            <a:ext cx="5011661" cy="226863"/>
          </a:xfrm>
        </p:spPr>
        <p:txBody>
          <a:bodyPr>
            <a:normAutofit fontScale="40000" lnSpcReduction="20000"/>
          </a:bodyPr>
          <a:lstStyle/>
          <a:p>
            <a:pPr marL="514350" indent="-514350">
              <a:buAutoNum type="arabicPeriod"/>
            </a:pPr>
            <a:endParaRPr lang="en-GB" dirty="0"/>
          </a:p>
          <a:p>
            <a:pPr marL="0" indent="0">
              <a:lnSpc>
                <a:spcPct val="100000"/>
              </a:lnSpc>
              <a:spcBef>
                <a:spcPts val="0"/>
              </a:spcBef>
              <a:spcAft>
                <a:spcPts val="1800"/>
              </a:spcAft>
              <a:buNone/>
            </a:pPr>
            <a:endParaRPr lang="en-GB"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5" name="Picture 4">
            <a:extLst>
              <a:ext uri="{FF2B5EF4-FFF2-40B4-BE49-F238E27FC236}">
                <a16:creationId xmlns:a16="http://schemas.microsoft.com/office/drawing/2014/main" id="{56C16CAC-5EF5-40BC-AA9E-E67031ADC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404656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93436" y="1417637"/>
            <a:ext cx="9782801" cy="4754563"/>
          </a:xfrm>
        </p:spPr>
        <p:txBody>
          <a:bodyPr/>
          <a:lstStyle/>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1027" name="Picture 3" descr="Image result for true friendship vaughan roberts">
            <a:hlinkClick r:id="rId3"/>
            <a:extLst>
              <a:ext uri="{FF2B5EF4-FFF2-40B4-BE49-F238E27FC236}">
                <a16:creationId xmlns:a16="http://schemas.microsoft.com/office/drawing/2014/main" id="{D7DF03FE-7A44-4F21-A316-AB7A122C7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979" y="1603312"/>
            <a:ext cx="3023806" cy="4913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EB5B4F-D158-487E-A6E1-156A5B3DC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556" y="1598875"/>
            <a:ext cx="2998601" cy="4918121"/>
          </a:xfrm>
          <a:prstGeom prst="rect">
            <a:avLst/>
          </a:prstGeom>
        </p:spPr>
      </p:pic>
    </p:spTree>
    <p:extLst>
      <p:ext uri="{BB962C8B-B14F-4D97-AF65-F5344CB8AC3E}">
        <p14:creationId xmlns:p14="http://schemas.microsoft.com/office/powerpoint/2010/main" val="165351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93436" y="1417637"/>
            <a:ext cx="9782801" cy="4754563"/>
          </a:xfrm>
        </p:spPr>
        <p:txBody>
          <a:bodyPr/>
          <a:lstStyle/>
          <a:p>
            <a:pPr marL="514350" indent="-514350">
              <a:buAutoNum type="arabicPeriod"/>
            </a:pPr>
            <a:endParaRPr lang="en-GB" dirty="0"/>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New Relationship</a:t>
            </a:r>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Near Relationship</a:t>
            </a:r>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Never-Ending Relationship</a:t>
            </a: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9681A180-10C8-403A-9C49-87E87D913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88617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AAB7"/>
                </a:solidFill>
              </a:rPr>
              <a:t>Our Forever Friend</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19C51622-8ED4-40EA-96EF-02C5B6412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191" y="1586819"/>
            <a:ext cx="7309289" cy="4755549"/>
          </a:xfrm>
          <a:prstGeom prst="rect">
            <a:avLst/>
          </a:prstGeom>
        </p:spPr>
      </p:pic>
    </p:spTree>
    <p:extLst>
      <p:ext uri="{BB962C8B-B14F-4D97-AF65-F5344CB8AC3E}">
        <p14:creationId xmlns:p14="http://schemas.microsoft.com/office/powerpoint/2010/main" val="72157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AAB7"/>
                </a:solidFill>
              </a:rPr>
              <a:t>Our Forever Friend</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19C51622-8ED4-40EA-96EF-02C5B6412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191" y="1586819"/>
            <a:ext cx="7309289" cy="4755549"/>
          </a:xfrm>
          <a:prstGeom prst="rect">
            <a:avLst/>
          </a:prstGeom>
        </p:spPr>
      </p:pic>
    </p:spTree>
    <p:extLst>
      <p:ext uri="{BB962C8B-B14F-4D97-AF65-F5344CB8AC3E}">
        <p14:creationId xmlns:p14="http://schemas.microsoft.com/office/powerpoint/2010/main" val="174259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93436" y="1417637"/>
            <a:ext cx="9782801" cy="4754563"/>
          </a:xfrm>
        </p:spPr>
        <p:txBody>
          <a:bodyPr/>
          <a:lstStyle/>
          <a:p>
            <a:pPr marL="514350" indent="-514350">
              <a:buAutoNum type="arabicPeriod"/>
            </a:pPr>
            <a:endParaRPr lang="en-GB" dirty="0"/>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New Relationship</a:t>
            </a:r>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Near Relationship</a:t>
            </a:r>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Never-Ending Relationship</a:t>
            </a: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9681A180-10C8-403A-9C49-87E87D913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342493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BD7A-6F5B-4C95-A0EA-A7E5E9019945}"/>
              </a:ext>
            </a:extLst>
          </p:cNvPr>
          <p:cNvSpPr>
            <a:spLocks noGrp="1"/>
          </p:cNvSpPr>
          <p:nvPr>
            <p:ph type="title"/>
          </p:nvPr>
        </p:nvSpPr>
        <p:spPr/>
        <p:txBody>
          <a:bodyPr/>
          <a:lstStyle/>
          <a:p>
            <a:r>
              <a:rPr lang="en-GB" b="1" dirty="0">
                <a:solidFill>
                  <a:srgbClr val="9BAAB7"/>
                </a:solidFill>
              </a:rPr>
              <a:t>Our Forever Friend</a:t>
            </a:r>
            <a:endParaRPr lang="en-GB" dirty="0"/>
          </a:p>
        </p:txBody>
      </p:sp>
      <p:pic>
        <p:nvPicPr>
          <p:cNvPr id="7" name="Picture 6">
            <a:extLst>
              <a:ext uri="{FF2B5EF4-FFF2-40B4-BE49-F238E27FC236}">
                <a16:creationId xmlns:a16="http://schemas.microsoft.com/office/drawing/2014/main" id="{B4230740-40E4-427D-AF24-D29F3CBE060B}"/>
              </a:ext>
            </a:extLst>
          </p:cNvPr>
          <p:cNvPicPr>
            <a:picLocks noChangeAspect="1"/>
          </p:cNvPicPr>
          <p:nvPr/>
        </p:nvPicPr>
        <p:blipFill>
          <a:blip r:embed="rId2"/>
          <a:stretch>
            <a:fillRect/>
          </a:stretch>
        </p:blipFill>
        <p:spPr>
          <a:xfrm>
            <a:off x="628046" y="740923"/>
            <a:ext cx="609653" cy="676715"/>
          </a:xfrm>
          <a:prstGeom prst="rect">
            <a:avLst/>
          </a:prstGeom>
        </p:spPr>
      </p:pic>
      <p:sp>
        <p:nvSpPr>
          <p:cNvPr id="9" name="Content Placeholder 8">
            <a:extLst>
              <a:ext uri="{FF2B5EF4-FFF2-40B4-BE49-F238E27FC236}">
                <a16:creationId xmlns:a16="http://schemas.microsoft.com/office/drawing/2014/main" id="{6792A1B8-BB05-4C86-B3D0-899E677CB884}"/>
              </a:ext>
            </a:extLst>
          </p:cNvPr>
          <p:cNvSpPr>
            <a:spLocks noGrp="1"/>
          </p:cNvSpPr>
          <p:nvPr>
            <p:ph idx="1"/>
          </p:nvPr>
        </p:nvSpPr>
        <p:spPr>
          <a:xfrm>
            <a:off x="1593437" y="1600200"/>
            <a:ext cx="5869127" cy="4572000"/>
          </a:xfrm>
        </p:spPr>
        <p:txBody>
          <a:bodyPr>
            <a:normAutofit/>
          </a:bodyPr>
          <a:lstStyle/>
          <a:p>
            <a:pPr marL="0" indent="0">
              <a:lnSpc>
                <a:spcPct val="100000"/>
              </a:lnSpc>
              <a:buNone/>
            </a:pPr>
            <a:r>
              <a:rPr lang="en-GB" dirty="0"/>
              <a:t>“We are lonely but fearful of intimacy. </a:t>
            </a:r>
          </a:p>
          <a:p>
            <a:pPr marL="0" indent="0">
              <a:lnSpc>
                <a:spcPct val="100000"/>
              </a:lnSpc>
              <a:buNone/>
            </a:pPr>
            <a:r>
              <a:rPr lang="en-GB" dirty="0"/>
              <a:t>Digital connections may offer </a:t>
            </a:r>
            <a:r>
              <a:rPr lang="en-GB" b="1" dirty="0">
                <a:effectLst>
                  <a:outerShdw blurRad="38100" dist="38100" dir="2700000" algn="tl">
                    <a:srgbClr val="000000">
                      <a:alpha val="43137"/>
                    </a:srgbClr>
                  </a:outerShdw>
                </a:effectLst>
              </a:rPr>
              <a:t>the illusion of companionship without the demands of friendship</a:t>
            </a:r>
            <a:r>
              <a:rPr lang="en-GB" dirty="0"/>
              <a:t>. </a:t>
            </a:r>
          </a:p>
          <a:p>
            <a:pPr marL="0" indent="0">
              <a:lnSpc>
                <a:spcPct val="100000"/>
              </a:lnSpc>
              <a:buNone/>
            </a:pPr>
            <a:r>
              <a:rPr lang="en-GB" dirty="0"/>
              <a:t>Our networked life allows us to hide from each other, even as we are tethered to each other.” </a:t>
            </a:r>
          </a:p>
        </p:txBody>
      </p:sp>
      <p:pic>
        <p:nvPicPr>
          <p:cNvPr id="11" name="Picture 10">
            <a:extLst>
              <a:ext uri="{FF2B5EF4-FFF2-40B4-BE49-F238E27FC236}">
                <a16:creationId xmlns:a16="http://schemas.microsoft.com/office/drawing/2014/main" id="{4A6EB629-CFE8-4503-8DF7-EA87F68BE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620" y="1417636"/>
            <a:ext cx="3172885" cy="4754563"/>
          </a:xfrm>
          <a:prstGeom prst="rect">
            <a:avLst/>
          </a:prstGeom>
          <a:ln>
            <a:solidFill>
              <a:srgbClr val="9BAAB7"/>
            </a:solidFill>
          </a:ln>
        </p:spPr>
      </p:pic>
    </p:spTree>
    <p:extLst>
      <p:ext uri="{BB962C8B-B14F-4D97-AF65-F5344CB8AC3E}">
        <p14:creationId xmlns:p14="http://schemas.microsoft.com/office/powerpoint/2010/main" val="16516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BAAB7"/>
                </a:solidFill>
              </a:rPr>
              <a:t>Our Forever Friend</a:t>
            </a:r>
          </a:p>
        </p:txBody>
      </p:sp>
      <p:sp>
        <p:nvSpPr>
          <p:cNvPr id="3" name="Content Placeholder 2"/>
          <p:cNvSpPr>
            <a:spLocks noGrp="1"/>
          </p:cNvSpPr>
          <p:nvPr>
            <p:ph idx="1"/>
          </p:nvPr>
        </p:nvSpPr>
        <p:spPr>
          <a:xfrm>
            <a:off x="1593436" y="1417637"/>
            <a:ext cx="9782801" cy="4754563"/>
          </a:xfrm>
        </p:spPr>
        <p:txBody>
          <a:bodyPr/>
          <a:lstStyle/>
          <a:p>
            <a:pPr marL="514350" indent="-514350">
              <a:buAutoNum type="arabicPeriod"/>
            </a:pPr>
            <a:endParaRPr lang="en-GB" dirty="0"/>
          </a:p>
          <a:p>
            <a:pPr marL="514350" indent="-514350">
              <a:lnSpc>
                <a:spcPct val="100000"/>
              </a:lnSpc>
              <a:spcBef>
                <a:spcPts val="0"/>
              </a:spcBef>
              <a:spcAft>
                <a:spcPts val="1800"/>
              </a:spcAft>
              <a:buAutoNum type="arabicPeriod"/>
            </a:pPr>
            <a:r>
              <a:rPr lang="en-GB" sz="3200" b="1" dirty="0">
                <a:effectLst>
                  <a:outerShdw blurRad="38100" dist="38100" dir="2700000" algn="tl">
                    <a:srgbClr val="000000">
                      <a:alpha val="43137"/>
                    </a:srgbClr>
                  </a:outerShdw>
                </a:effectLst>
              </a:rPr>
              <a:t>A New Relationship</a:t>
            </a:r>
          </a:p>
          <a:p>
            <a:pPr marL="514350" indent="-514350">
              <a:lnSpc>
                <a:spcPct val="100000"/>
              </a:lnSpc>
              <a:spcBef>
                <a:spcPts val="0"/>
              </a:spcBef>
              <a:spcAft>
                <a:spcPts val="1800"/>
              </a:spcAft>
              <a:buAutoNum type="arabicPeriod"/>
            </a:pPr>
            <a:r>
              <a:rPr lang="en-GB" sz="3200" dirty="0">
                <a:effectLst>
                  <a:outerShdw blurRad="38100" dist="38100" dir="2700000" algn="tl">
                    <a:srgbClr val="000000">
                      <a:alpha val="43137"/>
                    </a:srgbClr>
                  </a:outerShdw>
                </a:effectLst>
              </a:rPr>
              <a:t>A Near Relationship</a:t>
            </a:r>
          </a:p>
          <a:p>
            <a:pPr marL="514350" indent="-514350">
              <a:lnSpc>
                <a:spcPct val="100000"/>
              </a:lnSpc>
              <a:spcBef>
                <a:spcPts val="0"/>
              </a:spcBef>
              <a:spcAft>
                <a:spcPts val="1800"/>
              </a:spcAft>
              <a:buAutoNum type="arabicPeriod"/>
            </a:pPr>
            <a:r>
              <a:rPr lang="en-GB" sz="3200" dirty="0">
                <a:effectLst>
                  <a:outerShdw blurRad="38100" dist="38100" dir="2700000" algn="tl">
                    <a:srgbClr val="000000">
                      <a:alpha val="43137"/>
                    </a:srgbClr>
                  </a:outerShdw>
                </a:effectLst>
              </a:rPr>
              <a:t>A Never-Ending Relationship</a:t>
            </a:r>
          </a:p>
        </p:txBody>
      </p:sp>
      <p:pic>
        <p:nvPicPr>
          <p:cNvPr id="4" name="Picture 3"/>
          <p:cNvPicPr>
            <a:picLocks noChangeAspect="1"/>
          </p:cNvPicPr>
          <p:nvPr/>
        </p:nvPicPr>
        <p:blipFill>
          <a:blip r:embed="rId2"/>
          <a:stretch>
            <a:fillRect/>
          </a:stretch>
        </p:blipFill>
        <p:spPr>
          <a:xfrm>
            <a:off x="628046" y="740923"/>
            <a:ext cx="609653" cy="676715"/>
          </a:xfrm>
          <a:prstGeom prst="rect">
            <a:avLst/>
          </a:prstGeom>
        </p:spPr>
      </p:pic>
      <p:pic>
        <p:nvPicPr>
          <p:cNvPr id="7" name="Picture 6">
            <a:extLst>
              <a:ext uri="{FF2B5EF4-FFF2-40B4-BE49-F238E27FC236}">
                <a16:creationId xmlns:a16="http://schemas.microsoft.com/office/drawing/2014/main" id="{9681A180-10C8-403A-9C49-87E87D913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99" y="4286250"/>
            <a:ext cx="10617353" cy="2571750"/>
          </a:xfrm>
          <a:prstGeom prst="rect">
            <a:avLst/>
          </a:prstGeom>
          <a:ln>
            <a:solidFill>
              <a:srgbClr val="9BAAB7"/>
            </a:solidFill>
          </a:ln>
        </p:spPr>
      </p:pic>
    </p:spTree>
    <p:extLst>
      <p:ext uri="{BB962C8B-B14F-4D97-AF65-F5344CB8AC3E}">
        <p14:creationId xmlns:p14="http://schemas.microsoft.com/office/powerpoint/2010/main" val="25051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BD7A-6F5B-4C95-A0EA-A7E5E9019945}"/>
              </a:ext>
            </a:extLst>
          </p:cNvPr>
          <p:cNvSpPr>
            <a:spLocks noGrp="1"/>
          </p:cNvSpPr>
          <p:nvPr>
            <p:ph type="title"/>
          </p:nvPr>
        </p:nvSpPr>
        <p:spPr/>
        <p:txBody>
          <a:bodyPr/>
          <a:lstStyle/>
          <a:p>
            <a:r>
              <a:rPr lang="en-GB" b="1" dirty="0">
                <a:solidFill>
                  <a:srgbClr val="9BAAB7"/>
                </a:solidFill>
              </a:rPr>
              <a:t>Our Forever Friend</a:t>
            </a:r>
            <a:endParaRPr lang="en-GB" dirty="0"/>
          </a:p>
        </p:txBody>
      </p:sp>
      <p:pic>
        <p:nvPicPr>
          <p:cNvPr id="7" name="Picture 6">
            <a:extLst>
              <a:ext uri="{FF2B5EF4-FFF2-40B4-BE49-F238E27FC236}">
                <a16:creationId xmlns:a16="http://schemas.microsoft.com/office/drawing/2014/main" id="{B4230740-40E4-427D-AF24-D29F3CBE060B}"/>
              </a:ext>
            </a:extLst>
          </p:cNvPr>
          <p:cNvPicPr>
            <a:picLocks noChangeAspect="1"/>
          </p:cNvPicPr>
          <p:nvPr/>
        </p:nvPicPr>
        <p:blipFill>
          <a:blip r:embed="rId2"/>
          <a:stretch>
            <a:fillRect/>
          </a:stretch>
        </p:blipFill>
        <p:spPr>
          <a:xfrm>
            <a:off x="628046" y="740923"/>
            <a:ext cx="609653" cy="676715"/>
          </a:xfrm>
          <a:prstGeom prst="rect">
            <a:avLst/>
          </a:prstGeom>
        </p:spPr>
      </p:pic>
      <p:sp>
        <p:nvSpPr>
          <p:cNvPr id="9" name="Content Placeholder 8">
            <a:extLst>
              <a:ext uri="{FF2B5EF4-FFF2-40B4-BE49-F238E27FC236}">
                <a16:creationId xmlns:a16="http://schemas.microsoft.com/office/drawing/2014/main" id="{6792A1B8-BB05-4C86-B3D0-899E677CB884}"/>
              </a:ext>
            </a:extLst>
          </p:cNvPr>
          <p:cNvSpPr>
            <a:spLocks noGrp="1"/>
          </p:cNvSpPr>
          <p:nvPr>
            <p:ph idx="1"/>
          </p:nvPr>
        </p:nvSpPr>
        <p:spPr>
          <a:xfrm>
            <a:off x="1593437" y="1600200"/>
            <a:ext cx="5869127" cy="4572000"/>
          </a:xfrm>
        </p:spPr>
        <p:txBody>
          <a:bodyPr>
            <a:normAutofit lnSpcReduction="10000"/>
          </a:bodyPr>
          <a:lstStyle/>
          <a:p>
            <a:pPr marL="0" indent="0">
              <a:lnSpc>
                <a:spcPct val="100000"/>
              </a:lnSpc>
              <a:buNone/>
            </a:pPr>
            <a:r>
              <a:rPr lang="en-GB" b="1" dirty="0"/>
              <a:t>I'm blinded by your grace</a:t>
            </a:r>
          </a:p>
          <a:p>
            <a:pPr marL="0" indent="0">
              <a:lnSpc>
                <a:spcPct val="100000"/>
              </a:lnSpc>
              <a:buNone/>
            </a:pPr>
            <a:r>
              <a:rPr lang="en-GB" b="1" dirty="0"/>
              <a:t>Through the darkness you came</a:t>
            </a:r>
          </a:p>
          <a:p>
            <a:pPr marL="0" indent="0">
              <a:lnSpc>
                <a:spcPct val="100000"/>
              </a:lnSpc>
              <a:buNone/>
            </a:pPr>
            <a:r>
              <a:rPr lang="en-GB" dirty="0"/>
              <a:t>And I'll be alright</a:t>
            </a:r>
          </a:p>
          <a:p>
            <a:pPr marL="0" indent="0">
              <a:lnSpc>
                <a:spcPct val="100000"/>
              </a:lnSpc>
              <a:buNone/>
            </a:pPr>
            <a:r>
              <a:rPr lang="en-GB" dirty="0"/>
              <a:t>With you by my side</a:t>
            </a:r>
          </a:p>
          <a:p>
            <a:pPr marL="0" indent="0">
              <a:lnSpc>
                <a:spcPct val="100000"/>
              </a:lnSpc>
              <a:buNone/>
            </a:pPr>
            <a:r>
              <a:rPr lang="en-GB" dirty="0"/>
              <a:t>I can't escape you</a:t>
            </a:r>
          </a:p>
          <a:p>
            <a:pPr marL="0" indent="0">
              <a:lnSpc>
                <a:spcPct val="100000"/>
              </a:lnSpc>
              <a:buNone/>
            </a:pPr>
            <a:r>
              <a:rPr lang="en-GB" dirty="0"/>
              <a:t>I can't replace you</a:t>
            </a:r>
          </a:p>
          <a:p>
            <a:pPr marL="0" indent="0">
              <a:lnSpc>
                <a:spcPct val="100000"/>
              </a:lnSpc>
              <a:buNone/>
            </a:pPr>
            <a:r>
              <a:rPr lang="en-GB" dirty="0"/>
              <a:t>So don't walk away from me now</a:t>
            </a:r>
          </a:p>
          <a:p>
            <a:pPr marL="0" indent="0">
              <a:lnSpc>
                <a:spcPct val="100000"/>
              </a:lnSpc>
              <a:buNone/>
            </a:pPr>
            <a:r>
              <a:rPr lang="en-GB" dirty="0"/>
              <a:t>(</a:t>
            </a:r>
            <a:r>
              <a:rPr lang="en-GB" dirty="0" err="1"/>
              <a:t>Stormzy</a:t>
            </a:r>
            <a:r>
              <a:rPr lang="en-GB" dirty="0"/>
              <a:t>)</a:t>
            </a:r>
          </a:p>
        </p:txBody>
      </p:sp>
      <p:pic>
        <p:nvPicPr>
          <p:cNvPr id="6" name="Picture 5">
            <a:extLst>
              <a:ext uri="{FF2B5EF4-FFF2-40B4-BE49-F238E27FC236}">
                <a16:creationId xmlns:a16="http://schemas.microsoft.com/office/drawing/2014/main" id="{7B5F5EE8-B4C0-44B2-9AD7-EFF556DA9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207" y="1600200"/>
            <a:ext cx="3368030" cy="4612330"/>
          </a:xfrm>
          <a:prstGeom prst="rect">
            <a:avLst/>
          </a:prstGeom>
          <a:ln>
            <a:solidFill>
              <a:srgbClr val="9BAAB7"/>
            </a:solidFill>
          </a:ln>
        </p:spPr>
      </p:pic>
    </p:spTree>
    <p:extLst>
      <p:ext uri="{BB962C8B-B14F-4D97-AF65-F5344CB8AC3E}">
        <p14:creationId xmlns:p14="http://schemas.microsoft.com/office/powerpoint/2010/main" val="41567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BD7A-6F5B-4C95-A0EA-A7E5E9019945}"/>
              </a:ext>
            </a:extLst>
          </p:cNvPr>
          <p:cNvSpPr>
            <a:spLocks noGrp="1"/>
          </p:cNvSpPr>
          <p:nvPr>
            <p:ph type="title"/>
          </p:nvPr>
        </p:nvSpPr>
        <p:spPr/>
        <p:txBody>
          <a:bodyPr/>
          <a:lstStyle/>
          <a:p>
            <a:r>
              <a:rPr lang="en-GB" b="1" dirty="0">
                <a:solidFill>
                  <a:srgbClr val="9BAAB7"/>
                </a:solidFill>
              </a:rPr>
              <a:t>Our Forever Friend</a:t>
            </a:r>
            <a:endParaRPr lang="en-GB" dirty="0"/>
          </a:p>
        </p:txBody>
      </p:sp>
      <p:pic>
        <p:nvPicPr>
          <p:cNvPr id="7" name="Picture 6">
            <a:extLst>
              <a:ext uri="{FF2B5EF4-FFF2-40B4-BE49-F238E27FC236}">
                <a16:creationId xmlns:a16="http://schemas.microsoft.com/office/drawing/2014/main" id="{B4230740-40E4-427D-AF24-D29F3CBE060B}"/>
              </a:ext>
            </a:extLst>
          </p:cNvPr>
          <p:cNvPicPr>
            <a:picLocks noChangeAspect="1"/>
          </p:cNvPicPr>
          <p:nvPr/>
        </p:nvPicPr>
        <p:blipFill>
          <a:blip r:embed="rId2"/>
          <a:stretch>
            <a:fillRect/>
          </a:stretch>
        </p:blipFill>
        <p:spPr>
          <a:xfrm>
            <a:off x="628046" y="740923"/>
            <a:ext cx="609653" cy="676715"/>
          </a:xfrm>
          <a:prstGeom prst="rect">
            <a:avLst/>
          </a:prstGeom>
        </p:spPr>
      </p:pic>
      <p:sp>
        <p:nvSpPr>
          <p:cNvPr id="9" name="Content Placeholder 8">
            <a:extLst>
              <a:ext uri="{FF2B5EF4-FFF2-40B4-BE49-F238E27FC236}">
                <a16:creationId xmlns:a16="http://schemas.microsoft.com/office/drawing/2014/main" id="{6792A1B8-BB05-4C86-B3D0-899E677CB884}"/>
              </a:ext>
            </a:extLst>
          </p:cNvPr>
          <p:cNvSpPr>
            <a:spLocks noGrp="1"/>
          </p:cNvSpPr>
          <p:nvPr>
            <p:ph idx="1"/>
          </p:nvPr>
        </p:nvSpPr>
        <p:spPr>
          <a:xfrm>
            <a:off x="1593437" y="1600200"/>
            <a:ext cx="5869127" cy="4572000"/>
          </a:xfrm>
        </p:spPr>
        <p:txBody>
          <a:bodyPr>
            <a:normAutofit/>
          </a:bodyPr>
          <a:lstStyle/>
          <a:p>
            <a:pPr marL="0" indent="0">
              <a:lnSpc>
                <a:spcPct val="100000"/>
              </a:lnSpc>
              <a:buNone/>
            </a:pPr>
            <a:r>
              <a:rPr lang="en-GB" dirty="0"/>
              <a:t>“It was like when a man, after a long sleep, still lying motionless in bed, becomes aware that he is now awake.” </a:t>
            </a:r>
          </a:p>
        </p:txBody>
      </p:sp>
      <p:pic>
        <p:nvPicPr>
          <p:cNvPr id="4" name="Picture 3">
            <a:extLst>
              <a:ext uri="{FF2B5EF4-FFF2-40B4-BE49-F238E27FC236}">
                <a16:creationId xmlns:a16="http://schemas.microsoft.com/office/drawing/2014/main" id="{E69342C4-E60F-43AF-98E0-AAB5C75AF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346" y="1600200"/>
            <a:ext cx="3194891" cy="4572000"/>
          </a:xfrm>
          <a:prstGeom prst="rect">
            <a:avLst/>
          </a:prstGeom>
          <a:ln>
            <a:solidFill>
              <a:srgbClr val="9BAAB7"/>
            </a:solidFill>
          </a:ln>
        </p:spPr>
      </p:pic>
      <p:pic>
        <p:nvPicPr>
          <p:cNvPr id="3" name="Picture 2">
            <a:extLst>
              <a:ext uri="{FF2B5EF4-FFF2-40B4-BE49-F238E27FC236}">
                <a16:creationId xmlns:a16="http://schemas.microsoft.com/office/drawing/2014/main" id="{1F12F636-288D-40E2-BDCC-A6E931D5F325}"/>
              </a:ext>
            </a:extLst>
          </p:cNvPr>
          <p:cNvPicPr>
            <a:picLocks noChangeAspect="1"/>
          </p:cNvPicPr>
          <p:nvPr/>
        </p:nvPicPr>
        <p:blipFill>
          <a:blip r:embed="rId4"/>
          <a:stretch>
            <a:fillRect/>
          </a:stretch>
        </p:blipFill>
        <p:spPr>
          <a:xfrm>
            <a:off x="3358108" y="3435041"/>
            <a:ext cx="4104456" cy="2737159"/>
          </a:xfrm>
          <a:prstGeom prst="rect">
            <a:avLst/>
          </a:prstGeom>
          <a:ln>
            <a:solidFill>
              <a:srgbClr val="9BAAB7"/>
            </a:solidFill>
          </a:ln>
        </p:spPr>
      </p:pic>
    </p:spTree>
    <p:extLst>
      <p:ext uri="{BB962C8B-B14F-4D97-AF65-F5344CB8AC3E}">
        <p14:creationId xmlns:p14="http://schemas.microsoft.com/office/powerpoint/2010/main" val="337285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 education presentation with Pi  (widescreen)</Template>
  <TotalTime>0</TotalTime>
  <Words>586</Words>
  <Application>Microsoft Office PowerPoint</Application>
  <PresentationFormat>Custom</PresentationFormat>
  <Paragraphs>63</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Euphemia</vt:lpstr>
      <vt:lpstr>Math 16x9</vt:lpstr>
      <vt:lpstr>Our Forever Friend</vt:lpstr>
      <vt:lpstr>Our Forever Friend</vt:lpstr>
      <vt:lpstr>Our Forever Friend</vt:lpstr>
      <vt:lpstr>Our Forever Friend</vt:lpstr>
      <vt:lpstr>Our Forever Friend</vt:lpstr>
      <vt:lpstr>Our Forever Friend</vt:lpstr>
      <vt:lpstr>Our Forever Friend</vt:lpstr>
      <vt:lpstr>Our Forever Friend</vt:lpstr>
      <vt:lpstr>Our Forever Friend</vt:lpstr>
      <vt:lpstr>Our Forever Friend</vt:lpstr>
      <vt:lpstr>Our Forever Friend</vt:lpstr>
      <vt:lpstr>Our Forever Friend</vt:lpstr>
      <vt:lpstr>Our Forever Friend</vt:lpstr>
      <vt:lpstr>Our Forever Friend</vt:lpstr>
      <vt:lpstr>As the Father has loved me, so have I loved you. Now remain in my love. If you keep my commands, you will remain in my love, just as I have kept my Father’s commands and remain in his love. I have told you this so that my joy may be in you and that your joy may be complete. My command is this: Love each other as I have loved you. Greater love has no one than this: to lay down one’s life for one’s friends. You are my friends if you do what I command. I no longer call you servants, because a servant does not know his master’s business. Instead, I have called you friends, for everything that I learned from my Father I have made known to you. You did not choose me, but I chose you and appointed you so that you might go and bear fruit—fruit that will last—and so that whatever you ask in my name the Father will give you. This is my command: Love each other.</vt:lpstr>
      <vt:lpstr>Our Forever Friend  We don’t yet see things clearly. We’re squinting in a fog, peering through a mist. But it won’t be long before the weather clears and the sun shines bright! We’ll see it all then, see it all as clearly as God sees us, knowing him directly just as he knows us! But for right now, until that completeness, we have three things to do to lead us toward that consummation: Trust steadily in God, hope unswervingly, love extravagantly. And the best of the three is love.  (1 Corinthians 13:12-13, The Message)   </vt:lpstr>
      <vt:lpstr>Our Forever Friend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2016-03-10T08:51:43Z</dcterms:created>
  <dcterms:modified xsi:type="dcterms:W3CDTF">2020-11-21T09:38:11Z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